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" cy="914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76" autoAdjust="0"/>
    <p:restoredTop sz="94660"/>
  </p:normalViewPr>
  <p:slideViewPr>
    <p:cSldViewPr snapToGrid="0">
      <p:cViewPr varScale="1">
        <p:scale>
          <a:sx n="400" d="100"/>
          <a:sy n="400" d="100"/>
        </p:scale>
        <p:origin x="6162" y="2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" y="149648"/>
            <a:ext cx="777240" cy="318347"/>
          </a:xfrm>
        </p:spPr>
        <p:txBody>
          <a:bodyPr anchor="b"/>
          <a:lstStyle>
            <a:lvl1pPr algn="ctr">
              <a:defRPr sz="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" y="480272"/>
            <a:ext cx="685800" cy="220768"/>
          </a:xfrm>
        </p:spPr>
        <p:txBody>
          <a:bodyPr/>
          <a:lstStyle>
            <a:lvl1pPr marL="0" indent="0" algn="ctr">
              <a:buNone/>
              <a:defRPr sz="240"/>
            </a:lvl1pPr>
            <a:lvl2pPr marL="45720" indent="0" algn="ctr">
              <a:buNone/>
              <a:defRPr sz="200"/>
            </a:lvl2pPr>
            <a:lvl3pPr marL="91440" indent="0" algn="ctr">
              <a:buNone/>
              <a:defRPr sz="180"/>
            </a:lvl3pPr>
            <a:lvl4pPr marL="137160" indent="0" algn="ctr">
              <a:buNone/>
              <a:defRPr sz="160"/>
            </a:lvl4pPr>
            <a:lvl5pPr marL="182880" indent="0" algn="ctr">
              <a:buNone/>
              <a:defRPr sz="160"/>
            </a:lvl5pPr>
            <a:lvl6pPr marL="228600" indent="0" algn="ctr">
              <a:buNone/>
              <a:defRPr sz="160"/>
            </a:lvl6pPr>
            <a:lvl7pPr marL="274320" indent="0" algn="ctr">
              <a:buNone/>
              <a:defRPr sz="160"/>
            </a:lvl7pPr>
            <a:lvl8pPr marL="320040" indent="0" algn="ctr">
              <a:buNone/>
              <a:defRPr sz="160"/>
            </a:lvl8pPr>
            <a:lvl9pPr marL="365760" indent="0" algn="ctr">
              <a:buNone/>
              <a:defRPr sz="1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67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548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" y="48683"/>
            <a:ext cx="197168" cy="774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" y="48683"/>
            <a:ext cx="580073" cy="774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964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758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9" y="227965"/>
            <a:ext cx="788670" cy="380365"/>
          </a:xfrm>
        </p:spPr>
        <p:txBody>
          <a:bodyPr anchor="b"/>
          <a:lstStyle>
            <a:lvl1pPr>
              <a:defRPr sz="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9" y="611929"/>
            <a:ext cx="788670" cy="200025"/>
          </a:xfrm>
        </p:spPr>
        <p:txBody>
          <a:bodyPr/>
          <a:lstStyle>
            <a:lvl1pPr marL="0" indent="0">
              <a:buNone/>
              <a:defRPr sz="240">
                <a:solidFill>
                  <a:schemeClr val="tx1"/>
                </a:solidFill>
              </a:defRPr>
            </a:lvl1pPr>
            <a:lvl2pPr marL="45720" indent="0">
              <a:buNone/>
              <a:defRPr sz="200">
                <a:solidFill>
                  <a:schemeClr val="tx1">
                    <a:tint val="75000"/>
                  </a:schemeClr>
                </a:solidFill>
              </a:defRPr>
            </a:lvl2pPr>
            <a:lvl3pPr marL="91440" indent="0">
              <a:buNone/>
              <a:defRPr sz="180">
                <a:solidFill>
                  <a:schemeClr val="tx1">
                    <a:tint val="75000"/>
                  </a:schemeClr>
                </a:solidFill>
              </a:defRPr>
            </a:lvl3pPr>
            <a:lvl4pPr marL="13716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4pPr>
            <a:lvl5pPr marL="18288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5pPr>
            <a:lvl6pPr marL="22860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6pPr>
            <a:lvl7pPr marL="27432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7pPr>
            <a:lvl8pPr marL="32004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8pPr>
            <a:lvl9pPr marL="36576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61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" y="243417"/>
            <a:ext cx="388620" cy="5801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" y="243417"/>
            <a:ext cx="388620" cy="5801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95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" y="48683"/>
            <a:ext cx="788670" cy="176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" y="224155"/>
            <a:ext cx="386834" cy="109855"/>
          </a:xfrm>
        </p:spPr>
        <p:txBody>
          <a:bodyPr anchor="b"/>
          <a:lstStyle>
            <a:lvl1pPr marL="0" indent="0">
              <a:buNone/>
              <a:defRPr sz="240" b="1"/>
            </a:lvl1pPr>
            <a:lvl2pPr marL="45720" indent="0">
              <a:buNone/>
              <a:defRPr sz="200" b="1"/>
            </a:lvl2pPr>
            <a:lvl3pPr marL="91440" indent="0">
              <a:buNone/>
              <a:defRPr sz="180" b="1"/>
            </a:lvl3pPr>
            <a:lvl4pPr marL="137160" indent="0">
              <a:buNone/>
              <a:defRPr sz="160" b="1"/>
            </a:lvl4pPr>
            <a:lvl5pPr marL="182880" indent="0">
              <a:buNone/>
              <a:defRPr sz="160" b="1"/>
            </a:lvl5pPr>
            <a:lvl6pPr marL="228600" indent="0">
              <a:buNone/>
              <a:defRPr sz="160" b="1"/>
            </a:lvl6pPr>
            <a:lvl7pPr marL="274320" indent="0">
              <a:buNone/>
              <a:defRPr sz="160" b="1"/>
            </a:lvl7pPr>
            <a:lvl8pPr marL="320040" indent="0">
              <a:buNone/>
              <a:defRPr sz="160" b="1"/>
            </a:lvl8pPr>
            <a:lvl9pPr marL="365760" indent="0">
              <a:buNone/>
              <a:defRPr sz="1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" y="334010"/>
            <a:ext cx="386834" cy="4912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" y="224155"/>
            <a:ext cx="388739" cy="109855"/>
          </a:xfrm>
        </p:spPr>
        <p:txBody>
          <a:bodyPr anchor="b"/>
          <a:lstStyle>
            <a:lvl1pPr marL="0" indent="0">
              <a:buNone/>
              <a:defRPr sz="240" b="1"/>
            </a:lvl1pPr>
            <a:lvl2pPr marL="45720" indent="0">
              <a:buNone/>
              <a:defRPr sz="200" b="1"/>
            </a:lvl2pPr>
            <a:lvl3pPr marL="91440" indent="0">
              <a:buNone/>
              <a:defRPr sz="180" b="1"/>
            </a:lvl3pPr>
            <a:lvl4pPr marL="137160" indent="0">
              <a:buNone/>
              <a:defRPr sz="160" b="1"/>
            </a:lvl4pPr>
            <a:lvl5pPr marL="182880" indent="0">
              <a:buNone/>
              <a:defRPr sz="160" b="1"/>
            </a:lvl5pPr>
            <a:lvl6pPr marL="228600" indent="0">
              <a:buNone/>
              <a:defRPr sz="160" b="1"/>
            </a:lvl6pPr>
            <a:lvl7pPr marL="274320" indent="0">
              <a:buNone/>
              <a:defRPr sz="160" b="1"/>
            </a:lvl7pPr>
            <a:lvl8pPr marL="320040" indent="0">
              <a:buNone/>
              <a:defRPr sz="160" b="1"/>
            </a:lvl8pPr>
            <a:lvl9pPr marL="365760" indent="0">
              <a:buNone/>
              <a:defRPr sz="1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" y="334010"/>
            <a:ext cx="388739" cy="4912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822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37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68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" y="60960"/>
            <a:ext cx="294918" cy="213360"/>
          </a:xfrm>
        </p:spPr>
        <p:txBody>
          <a:bodyPr anchor="b"/>
          <a:lstStyle>
            <a:lvl1pPr>
              <a:defRPr sz="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" y="131657"/>
            <a:ext cx="462915" cy="649817"/>
          </a:xfrm>
        </p:spPr>
        <p:txBody>
          <a:bodyPr/>
          <a:lstStyle>
            <a:lvl1pPr>
              <a:defRPr sz="320"/>
            </a:lvl1pPr>
            <a:lvl2pPr>
              <a:defRPr sz="280"/>
            </a:lvl2pPr>
            <a:lvl3pPr>
              <a:defRPr sz="240"/>
            </a:lvl3pPr>
            <a:lvl4pPr>
              <a:defRPr sz="200"/>
            </a:lvl4pPr>
            <a:lvl5pPr>
              <a:defRPr sz="200"/>
            </a:lvl5pPr>
            <a:lvl6pPr>
              <a:defRPr sz="200"/>
            </a:lvl6pPr>
            <a:lvl7pPr>
              <a:defRPr sz="200"/>
            </a:lvl7pPr>
            <a:lvl8pPr>
              <a:defRPr sz="200"/>
            </a:lvl8pPr>
            <a:lvl9pPr>
              <a:defRPr sz="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" y="274320"/>
            <a:ext cx="294918" cy="508212"/>
          </a:xfrm>
        </p:spPr>
        <p:txBody>
          <a:bodyPr/>
          <a:lstStyle>
            <a:lvl1pPr marL="0" indent="0">
              <a:buNone/>
              <a:defRPr sz="160"/>
            </a:lvl1pPr>
            <a:lvl2pPr marL="45720" indent="0">
              <a:buNone/>
              <a:defRPr sz="140"/>
            </a:lvl2pPr>
            <a:lvl3pPr marL="91440" indent="0">
              <a:buNone/>
              <a:defRPr sz="120"/>
            </a:lvl3pPr>
            <a:lvl4pPr marL="137160" indent="0">
              <a:buNone/>
              <a:defRPr sz="100"/>
            </a:lvl4pPr>
            <a:lvl5pPr marL="182880" indent="0">
              <a:buNone/>
              <a:defRPr sz="100"/>
            </a:lvl5pPr>
            <a:lvl6pPr marL="228600" indent="0">
              <a:buNone/>
              <a:defRPr sz="100"/>
            </a:lvl6pPr>
            <a:lvl7pPr marL="274320" indent="0">
              <a:buNone/>
              <a:defRPr sz="100"/>
            </a:lvl7pPr>
            <a:lvl8pPr marL="320040" indent="0">
              <a:buNone/>
              <a:defRPr sz="100"/>
            </a:lvl8pPr>
            <a:lvl9pPr marL="365760" indent="0">
              <a:buNone/>
              <a:defRPr sz="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62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" y="60960"/>
            <a:ext cx="294918" cy="213360"/>
          </a:xfrm>
        </p:spPr>
        <p:txBody>
          <a:bodyPr anchor="b"/>
          <a:lstStyle>
            <a:lvl1pPr>
              <a:defRPr sz="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" y="131657"/>
            <a:ext cx="462915" cy="649817"/>
          </a:xfrm>
        </p:spPr>
        <p:txBody>
          <a:bodyPr anchor="t"/>
          <a:lstStyle>
            <a:lvl1pPr marL="0" indent="0">
              <a:buNone/>
              <a:defRPr sz="320"/>
            </a:lvl1pPr>
            <a:lvl2pPr marL="45720" indent="0">
              <a:buNone/>
              <a:defRPr sz="280"/>
            </a:lvl2pPr>
            <a:lvl3pPr marL="91440" indent="0">
              <a:buNone/>
              <a:defRPr sz="240"/>
            </a:lvl3pPr>
            <a:lvl4pPr marL="137160" indent="0">
              <a:buNone/>
              <a:defRPr sz="200"/>
            </a:lvl4pPr>
            <a:lvl5pPr marL="182880" indent="0">
              <a:buNone/>
              <a:defRPr sz="200"/>
            </a:lvl5pPr>
            <a:lvl6pPr marL="228600" indent="0">
              <a:buNone/>
              <a:defRPr sz="200"/>
            </a:lvl6pPr>
            <a:lvl7pPr marL="274320" indent="0">
              <a:buNone/>
              <a:defRPr sz="200"/>
            </a:lvl7pPr>
            <a:lvl8pPr marL="320040" indent="0">
              <a:buNone/>
              <a:defRPr sz="200"/>
            </a:lvl8pPr>
            <a:lvl9pPr marL="365760" indent="0">
              <a:buNone/>
              <a:defRPr sz="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" y="274320"/>
            <a:ext cx="294918" cy="508212"/>
          </a:xfrm>
        </p:spPr>
        <p:txBody>
          <a:bodyPr/>
          <a:lstStyle>
            <a:lvl1pPr marL="0" indent="0">
              <a:buNone/>
              <a:defRPr sz="160"/>
            </a:lvl1pPr>
            <a:lvl2pPr marL="45720" indent="0">
              <a:buNone/>
              <a:defRPr sz="140"/>
            </a:lvl2pPr>
            <a:lvl3pPr marL="91440" indent="0">
              <a:buNone/>
              <a:defRPr sz="120"/>
            </a:lvl3pPr>
            <a:lvl4pPr marL="137160" indent="0">
              <a:buNone/>
              <a:defRPr sz="100"/>
            </a:lvl4pPr>
            <a:lvl5pPr marL="182880" indent="0">
              <a:buNone/>
              <a:defRPr sz="100"/>
            </a:lvl5pPr>
            <a:lvl6pPr marL="228600" indent="0">
              <a:buNone/>
              <a:defRPr sz="100"/>
            </a:lvl6pPr>
            <a:lvl7pPr marL="274320" indent="0">
              <a:buNone/>
              <a:defRPr sz="100"/>
            </a:lvl7pPr>
            <a:lvl8pPr marL="320040" indent="0">
              <a:buNone/>
              <a:defRPr sz="100"/>
            </a:lvl8pPr>
            <a:lvl9pPr marL="365760" indent="0">
              <a:buNone/>
              <a:defRPr sz="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78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" y="48683"/>
            <a:ext cx="788670" cy="1767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" y="243417"/>
            <a:ext cx="788670" cy="580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" y="847514"/>
            <a:ext cx="205740" cy="486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6760D-BA53-412F-8D86-3FBE735D5CE3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" y="847514"/>
            <a:ext cx="308610" cy="486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" y="847514"/>
            <a:ext cx="205740" cy="486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86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" rtl="0" eaLnBrk="1" latinLnBrk="0" hangingPunct="1">
        <a:lnSpc>
          <a:spcPct val="90000"/>
        </a:lnSpc>
        <a:spcBef>
          <a:spcPct val="0"/>
        </a:spcBef>
        <a:buNone/>
        <a:defRPr sz="4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" indent="-22860" algn="l" defTabSz="91440" rtl="0" eaLnBrk="1" latinLnBrk="0" hangingPunct="1">
        <a:lnSpc>
          <a:spcPct val="90000"/>
        </a:lnSpc>
        <a:spcBef>
          <a:spcPts val="100"/>
        </a:spcBef>
        <a:buFont typeface="Arial" panose="020B0604020202020204" pitchFamily="34" charset="0"/>
        <a:buChar char="•"/>
        <a:defRPr sz="28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24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hexagonal structure&#10;&#10;Description automatically generated">
            <a:extLst>
              <a:ext uri="{FF2B5EF4-FFF2-40B4-BE49-F238E27FC236}">
                <a16:creationId xmlns:a16="http://schemas.microsoft.com/office/drawing/2014/main" id="{7FDBAFE6-A106-9F74-353C-49274E522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19" y="0"/>
            <a:ext cx="877963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64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D2E8C3-14F6-70E4-A7EC-5AF8A053C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3380"/>
            <a:ext cx="731520" cy="72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49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D39D3D-17A7-5374-C4FE-A5D7CE0F1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5693"/>
            <a:ext cx="731520" cy="72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81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ell&#10;&#10;Description automatically generated">
            <a:extLst>
              <a:ext uri="{FF2B5EF4-FFF2-40B4-BE49-F238E27FC236}">
                <a16:creationId xmlns:a16="http://schemas.microsoft.com/office/drawing/2014/main" id="{80C949AC-837B-26CC-5255-828AEA69F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91440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83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8C3D09-7FA3-E8D4-1DB9-4BF1CA1BB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laser&#10;&#10;Description automatically generated">
            <a:extLst>
              <a:ext uri="{FF2B5EF4-FFF2-40B4-BE49-F238E27FC236}">
                <a16:creationId xmlns:a16="http://schemas.microsoft.com/office/drawing/2014/main" id="{238157D3-0BDB-E624-7DAD-C52F3D82E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59"/>
            <a:ext cx="914400" cy="61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3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6856058-3FF3-772B-494D-ECDC165B6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" y="0"/>
            <a:ext cx="69373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940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0965FE4-ECF7-64CD-9086-061B2A8FC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5" t="43823" r="70123"/>
          <a:stretch/>
        </p:blipFill>
        <p:spPr bwMode="auto">
          <a:xfrm>
            <a:off x="0" y="61911"/>
            <a:ext cx="914400" cy="754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448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F6EDA9F-C0A7-DA46-15BD-B4522E44A9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4"/>
          <a:stretch/>
        </p:blipFill>
        <p:spPr bwMode="auto">
          <a:xfrm>
            <a:off x="0" y="186233"/>
            <a:ext cx="914400" cy="54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588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1BE34788-5B06-A227-2056-EDF60C2E8A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42" t="4370" r="5260" b="63825"/>
          <a:stretch/>
        </p:blipFill>
        <p:spPr bwMode="auto">
          <a:xfrm>
            <a:off x="0" y="274320"/>
            <a:ext cx="91440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433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900F4C-A8AE-A9AF-ED9D-E59DAAAAB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171282"/>
            <a:ext cx="600075" cy="2859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66E61B-C633-AD31-1772-C5B9F63194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5"/>
          <a:stretch/>
        </p:blipFill>
        <p:spPr>
          <a:xfrm>
            <a:off x="14286" y="430698"/>
            <a:ext cx="885825" cy="31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80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A2D011-09C3-CB70-EC77-09F222F8D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744"/>
            <a:ext cx="914400" cy="308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E3357F-EBE7-9A0C-8E16-E0AF3E51C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0517"/>
            <a:ext cx="457200" cy="4461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853C9E-9D6B-C0B5-810C-3E4008B9D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0517"/>
            <a:ext cx="457200" cy="44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88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A409AB5D-973D-0236-5E66-5630AC3A9A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79"/>
          <a:stretch/>
        </p:blipFill>
        <p:spPr bwMode="auto">
          <a:xfrm>
            <a:off x="66215" y="0"/>
            <a:ext cx="78197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558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261</TotalTime>
  <Words>0</Words>
  <Application>Microsoft Office PowerPoint</Application>
  <PresentationFormat>Custom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haowen zhou</dc:creator>
  <cp:lastModifiedBy>haowen zhou</cp:lastModifiedBy>
  <cp:revision>17</cp:revision>
  <dcterms:created xsi:type="dcterms:W3CDTF">2023-11-21T07:03:11Z</dcterms:created>
  <dcterms:modified xsi:type="dcterms:W3CDTF">2024-07-02T07:27:33Z</dcterms:modified>
</cp:coreProperties>
</file>